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7" r:id="rId2"/>
    <p:sldId id="268" r:id="rId3"/>
    <p:sldId id="269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CAF8"/>
    <a:srgbClr val="47E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7996" autoAdjust="0"/>
  </p:normalViewPr>
  <p:slideViewPr>
    <p:cSldViewPr snapToGrid="0">
      <p:cViewPr varScale="1">
        <p:scale>
          <a:sx n="70" d="100"/>
          <a:sy n="70" d="100"/>
        </p:scale>
        <p:origin x="-93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FC8BA-59FB-3A4E-99B8-98BB89F8110E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F6C6F-F716-C04F-9410-D63BE30A4AE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01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F6C6F-F716-C04F-9410-D63BE30A4A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588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DCE9-6ABA-4A26-8FF4-D31ADC0BC195}" type="datetimeFigureOut">
              <a:rPr lang="nl-NL" smtClean="0"/>
              <a:t>15-9-2018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6856-707B-40C0-B97C-DCC2D1E3BA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6350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DCE9-6ABA-4A26-8FF4-D31ADC0BC195}" type="datetimeFigureOut">
              <a:rPr lang="nl-NL" smtClean="0"/>
              <a:t>15-9-2018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6856-707B-40C0-B97C-DCC2D1E3BA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678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DCE9-6ABA-4A26-8FF4-D31ADC0BC195}" type="datetimeFigureOut">
              <a:rPr lang="nl-NL" smtClean="0"/>
              <a:t>15-9-2018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6856-707B-40C0-B97C-DCC2D1E3BA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7616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DCE9-6ABA-4A26-8FF4-D31ADC0BC195}" type="datetimeFigureOut">
              <a:rPr lang="nl-NL" smtClean="0"/>
              <a:t>15-9-2018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6856-707B-40C0-B97C-DCC2D1E3BA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8704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49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DCE9-6ABA-4A26-8FF4-D31ADC0BC195}" type="datetimeFigureOut">
              <a:rPr lang="nl-NL" smtClean="0"/>
              <a:t>15-9-2018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6856-707B-40C0-B97C-DCC2D1E3BA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8569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DCE9-6ABA-4A26-8FF4-D31ADC0BC195}" type="datetimeFigureOut">
              <a:rPr lang="nl-NL" smtClean="0"/>
              <a:t>15-9-2018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6856-707B-40C0-B97C-DCC2D1E3BA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9384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DCE9-6ABA-4A26-8FF4-D31ADC0BC195}" type="datetimeFigureOut">
              <a:rPr lang="nl-NL" smtClean="0"/>
              <a:t>15-9-2018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6856-707B-40C0-B97C-DCC2D1E3BA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4923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DCE9-6ABA-4A26-8FF4-D31ADC0BC195}" type="datetimeFigureOut">
              <a:rPr lang="nl-NL" smtClean="0"/>
              <a:t>15-9-2018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6856-707B-40C0-B97C-DCC2D1E3BA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0608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DCE9-6ABA-4A26-8FF4-D31ADC0BC195}" type="datetimeFigureOut">
              <a:rPr lang="nl-NL" smtClean="0"/>
              <a:t>15-9-2018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6856-707B-40C0-B97C-DCC2D1E3BA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9495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DCE9-6ABA-4A26-8FF4-D31ADC0BC195}" type="datetimeFigureOut">
              <a:rPr lang="nl-NL" smtClean="0"/>
              <a:t>15-9-2018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6856-707B-40C0-B97C-DCC2D1E3BA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726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DCE9-6ABA-4A26-8FF4-D31ADC0BC195}" type="datetimeFigureOut">
              <a:rPr lang="nl-NL" smtClean="0"/>
              <a:t>15-9-2018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6856-707B-40C0-B97C-DCC2D1E3BA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9584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3DCE9-6ABA-4A26-8FF4-D31ADC0BC195}" type="datetimeFigureOut">
              <a:rPr lang="nl-NL" smtClean="0"/>
              <a:t>15-9-2018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76856-707B-40C0-B97C-DCC2D1E3BA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6615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0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9393" y="1248229"/>
            <a:ext cx="9144000" cy="2387600"/>
          </a:xfrm>
        </p:spPr>
        <p:txBody>
          <a:bodyPr>
            <a:normAutofit/>
          </a:bodyPr>
          <a:lstStyle/>
          <a:p>
            <a:r>
              <a:rPr lang="en-US" sz="5400" dirty="0"/>
              <a:t>De </a:t>
            </a:r>
            <a:r>
              <a:rPr lang="en-US" sz="5400" dirty="0" err="1"/>
              <a:t>voor</a:t>
            </a:r>
            <a:r>
              <a:rPr lang="en-US" sz="5400" dirty="0"/>
              <a:t>- en </a:t>
            </a:r>
            <a:r>
              <a:rPr lang="en-US" sz="5400" dirty="0" err="1"/>
              <a:t>nadelen</a:t>
            </a:r>
            <a:r>
              <a:rPr lang="en-US" sz="5400" dirty="0"/>
              <a:t> van de </a:t>
            </a:r>
            <a:r>
              <a:rPr lang="en-US" sz="5400" dirty="0" err="1"/>
              <a:t>industrialisatie</a:t>
            </a:r>
            <a:r>
              <a:rPr lang="en-US" sz="5400" dirty="0"/>
              <a:t>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65747" y="3586868"/>
            <a:ext cx="9144000" cy="1655762"/>
          </a:xfrm>
        </p:spPr>
        <p:txBody>
          <a:bodyPr>
            <a:normAutofit/>
          </a:bodyPr>
          <a:lstStyle/>
          <a:p>
            <a:endParaRPr lang="en-US" sz="3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628" y="0"/>
            <a:ext cx="2155371" cy="6858000"/>
          </a:xfrm>
          <a:prstGeom prst="rect">
            <a:avLst/>
          </a:prstGeom>
        </p:spPr>
      </p:pic>
      <p:sp>
        <p:nvSpPr>
          <p:cNvPr id="5" name="Donut 4"/>
          <p:cNvSpPr/>
          <p:nvPr/>
        </p:nvSpPr>
        <p:spPr>
          <a:xfrm>
            <a:off x="948552" y="3756201"/>
            <a:ext cx="1897100" cy="1912948"/>
          </a:xfrm>
          <a:prstGeom prst="donut">
            <a:avLst>
              <a:gd name="adj" fmla="val 359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65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Meer werkgelegenheid</a:t>
            </a:r>
          </a:p>
          <a:p>
            <a:r>
              <a:rPr lang="nl-NL" dirty="0" smtClean="0"/>
              <a:t>Hogere lonen (ook voor ongeschoold werk)</a:t>
            </a:r>
          </a:p>
          <a:p>
            <a:r>
              <a:rPr lang="nl-NL" dirty="0" smtClean="0"/>
              <a:t>Producten werden goedkoper (</a:t>
            </a:r>
            <a:r>
              <a:rPr lang="nl-NL" dirty="0" smtClean="0">
                <a:sym typeface="Wingdings" panose="05000000000000000000" pitchFamily="2" charset="2"/>
              </a:rPr>
              <a:t> mensen hielden meer geld over)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Meer welvaart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Nieuwe producten en uitvindingen maakten het lever luxer en makkelijker (in transport, communicatie, media en zorg)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Beter onderwijs (ook voor mensen uit lagere kringen!)</a:t>
            </a:r>
          </a:p>
          <a:p>
            <a:r>
              <a:rPr lang="nl-NL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Sociale mobiliteit </a:t>
            </a:r>
            <a:r>
              <a:rPr lang="nl-NL" dirty="0" smtClean="0">
                <a:sym typeface="Wingdings" panose="05000000000000000000" pitchFamily="2" charset="2"/>
              </a:rPr>
              <a:t>= de mogelijkheid om in de samenleving hogerop te komen. </a:t>
            </a:r>
          </a:p>
        </p:txBody>
      </p:sp>
    </p:spTree>
    <p:extLst>
      <p:ext uri="{BB962C8B-B14F-4D97-AF65-F5344CB8AC3E}">
        <p14:creationId xmlns:p14="http://schemas.microsoft.com/office/powerpoint/2010/main" val="33215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Verschil tussen arm en rijk bleef bestaan</a:t>
            </a:r>
          </a:p>
          <a:p>
            <a:r>
              <a:rPr lang="nl-NL" dirty="0" smtClean="0"/>
              <a:t>Crisis door overproductie (aanbod &gt; vraag) </a:t>
            </a:r>
            <a:r>
              <a:rPr lang="nl-NL" dirty="0" smtClean="0">
                <a:sym typeface="Wingdings" panose="05000000000000000000" pitchFamily="2" charset="2"/>
              </a:rPr>
              <a:t> terugkerend verschijnsel </a:t>
            </a:r>
            <a:r>
              <a:rPr lang="nl-NL" smtClean="0">
                <a:sym typeface="Wingdings" panose="05000000000000000000" pitchFamily="2" charset="2"/>
              </a:rPr>
              <a:t>in industriële </a:t>
            </a:r>
            <a:r>
              <a:rPr lang="nl-NL" dirty="0" smtClean="0">
                <a:sym typeface="Wingdings" panose="05000000000000000000" pitchFamily="2" charset="2"/>
              </a:rPr>
              <a:t>samenlevingen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Financiële crisis (ontstaat op de geldmarkt)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Milieuvervuiling  broeikaseffect (opwarming aarde door uitstoot van gassen)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605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117</Words>
  <Application>Microsoft Office PowerPoint</Application>
  <PresentationFormat>Aangepast</PresentationFormat>
  <Paragraphs>15</Paragraphs>
  <Slides>3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Kantoorthema</vt:lpstr>
      <vt:lpstr>De voor- en nadelen van de industrialisatie.</vt:lpstr>
      <vt:lpstr>Voordelen</vt:lpstr>
      <vt:lpstr>Nadelen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1. Sporen van jagers en boeren</dc:title>
  <dc:creator>Ilona Sieben</dc:creator>
  <cp:lastModifiedBy>Jenny Smetsers</cp:lastModifiedBy>
  <cp:revision>195</cp:revision>
  <dcterms:created xsi:type="dcterms:W3CDTF">2014-07-25T09:58:46Z</dcterms:created>
  <dcterms:modified xsi:type="dcterms:W3CDTF">2018-09-15T13:08:09Z</dcterms:modified>
</cp:coreProperties>
</file>